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1A08-8EF8-4445-8E24-FF1EAA9892AE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9D56-68B6-4403-85FC-DCA86297F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58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1A08-8EF8-4445-8E24-FF1EAA9892AE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9D56-68B6-4403-85FC-DCA86297F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42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1A08-8EF8-4445-8E24-FF1EAA9892AE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9D56-68B6-4403-85FC-DCA86297F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28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1A08-8EF8-4445-8E24-FF1EAA9892AE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9D56-68B6-4403-85FC-DCA86297F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94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1A08-8EF8-4445-8E24-FF1EAA9892AE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9D56-68B6-4403-85FC-DCA86297F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25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1A08-8EF8-4445-8E24-FF1EAA9892AE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9D56-68B6-4403-85FC-DCA86297F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10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1A08-8EF8-4445-8E24-FF1EAA9892AE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9D56-68B6-4403-85FC-DCA86297F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81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1A08-8EF8-4445-8E24-FF1EAA9892AE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9D56-68B6-4403-85FC-DCA86297F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31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1A08-8EF8-4445-8E24-FF1EAA9892AE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9D56-68B6-4403-85FC-DCA86297F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94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1A08-8EF8-4445-8E24-FF1EAA9892AE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9D56-68B6-4403-85FC-DCA86297F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83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1A08-8EF8-4445-8E24-FF1EAA9892AE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9D56-68B6-4403-85FC-DCA86297F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60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1A08-8EF8-4445-8E24-FF1EAA9892AE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C9D56-68B6-4403-85FC-DCA86297F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43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1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60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6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5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0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47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83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97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44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89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7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7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71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31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7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9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1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9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0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9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51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2021-03-09T19:08:14Z</dcterms:created>
  <dcterms:modified xsi:type="dcterms:W3CDTF">2021-03-09T19:08:33Z</dcterms:modified>
</cp:coreProperties>
</file>