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7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01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97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62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07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78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9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28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2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53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77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074CE-D9AC-4AF7-BBF9-C9475994A33C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EE37E-A63D-4054-B95B-96EFABEB7F1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42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25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8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5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6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8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11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8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7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87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52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1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2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9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76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85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6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37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05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7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1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26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2021-03-15T13:29:37Z</dcterms:created>
  <dcterms:modified xsi:type="dcterms:W3CDTF">2021-03-15T13:32:51Z</dcterms:modified>
</cp:coreProperties>
</file>