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41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4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3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3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35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4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60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79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1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42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5816-A264-452C-9166-1CA6CD4106EA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198A-D9C2-456B-AE41-C823A6B90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1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0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6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8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22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2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8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7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8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8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7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7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97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3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5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2021-03-08T15:06:30Z</dcterms:created>
  <dcterms:modified xsi:type="dcterms:W3CDTF">2021-03-16T17:48:02Z</dcterms:modified>
</cp:coreProperties>
</file>