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03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09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21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08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31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5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16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89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30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40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34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9EBF-A4F7-4144-9ABA-48F088229872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AC0D-8062-49C4-B2C8-024602272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10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6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4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6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74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0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7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92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6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2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4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6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66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9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34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3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83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45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7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4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7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35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49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33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2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9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4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45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2021-03-08T14:31:36Z</dcterms:created>
  <dcterms:modified xsi:type="dcterms:W3CDTF">2021-03-16T17:18:26Z</dcterms:modified>
</cp:coreProperties>
</file>