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F8C-B8F9-48DE-911B-ADB4B4F9B1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6D2-2E77-44F0-978A-995D38482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90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F8C-B8F9-48DE-911B-ADB4B4F9B1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6D2-2E77-44F0-978A-995D38482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0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F8C-B8F9-48DE-911B-ADB4B4F9B1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6D2-2E77-44F0-978A-995D38482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05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F8C-B8F9-48DE-911B-ADB4B4F9B1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6D2-2E77-44F0-978A-995D38482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50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F8C-B8F9-48DE-911B-ADB4B4F9B1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6D2-2E77-44F0-978A-995D38482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96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F8C-B8F9-48DE-911B-ADB4B4F9B1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6D2-2E77-44F0-978A-995D38482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F8C-B8F9-48DE-911B-ADB4B4F9B1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6D2-2E77-44F0-978A-995D38482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69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F8C-B8F9-48DE-911B-ADB4B4F9B1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6D2-2E77-44F0-978A-995D38482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30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F8C-B8F9-48DE-911B-ADB4B4F9B1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6D2-2E77-44F0-978A-995D38482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26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F8C-B8F9-48DE-911B-ADB4B4F9B1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6D2-2E77-44F0-978A-995D38482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4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F8C-B8F9-48DE-911B-ADB4B4F9B1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56D2-2E77-44F0-978A-995D38482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0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BF8C-B8F9-48DE-911B-ADB4B4F9B1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56D2-2E77-44F0-978A-995D38482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55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2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0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8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22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24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25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8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20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1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7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8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6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2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1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7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0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2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96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2021-03-08T14:02:46Z</dcterms:created>
  <dcterms:modified xsi:type="dcterms:W3CDTF">2021-03-16T17:07:43Z</dcterms:modified>
</cp:coreProperties>
</file>