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0346-1DE7-4FBE-AC5B-4946FAEA48C1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E96-FC8D-444B-AC47-728BA70D7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43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0346-1DE7-4FBE-AC5B-4946FAEA48C1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E96-FC8D-444B-AC47-728BA70D7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63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0346-1DE7-4FBE-AC5B-4946FAEA48C1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E96-FC8D-444B-AC47-728BA70D7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00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0346-1DE7-4FBE-AC5B-4946FAEA48C1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E96-FC8D-444B-AC47-728BA70D7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68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0346-1DE7-4FBE-AC5B-4946FAEA48C1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E96-FC8D-444B-AC47-728BA70D7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74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0346-1DE7-4FBE-AC5B-4946FAEA48C1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E96-FC8D-444B-AC47-728BA70D7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29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0346-1DE7-4FBE-AC5B-4946FAEA48C1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E96-FC8D-444B-AC47-728BA70D7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0346-1DE7-4FBE-AC5B-4946FAEA48C1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E96-FC8D-444B-AC47-728BA70D7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0346-1DE7-4FBE-AC5B-4946FAEA48C1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E96-FC8D-444B-AC47-728BA70D7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4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0346-1DE7-4FBE-AC5B-4946FAEA48C1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E96-FC8D-444B-AC47-728BA70D7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14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0346-1DE7-4FBE-AC5B-4946FAEA48C1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5DE96-FC8D-444B-AC47-728BA70D7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32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40346-1DE7-4FBE-AC5B-4946FAEA48C1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5DE96-FC8D-444B-AC47-728BA70D7B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70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8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6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45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27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8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3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3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2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7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0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18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68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2019-10-09T14:23:25Z</dcterms:created>
  <dcterms:modified xsi:type="dcterms:W3CDTF">2019-10-09T14:23:40Z</dcterms:modified>
</cp:coreProperties>
</file>