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5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39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7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42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87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24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79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72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36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63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68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C630-A82E-4280-AE58-4DAE99E21A9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6375-FA38-46F8-B4C0-18E13CD811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69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6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14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5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7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7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7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1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8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50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2021-03-09T17:24:34Z</dcterms:created>
  <dcterms:modified xsi:type="dcterms:W3CDTF">2021-03-16T13:14:57Z</dcterms:modified>
</cp:coreProperties>
</file>