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B0CB-1B16-4367-A285-647CC868635F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A9E5-BDA8-4769-99DE-7B7F894DD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58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B0CB-1B16-4367-A285-647CC868635F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A9E5-BDA8-4769-99DE-7B7F894DD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78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B0CB-1B16-4367-A285-647CC868635F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A9E5-BDA8-4769-99DE-7B7F894DD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87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B0CB-1B16-4367-A285-647CC868635F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A9E5-BDA8-4769-99DE-7B7F894DD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38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B0CB-1B16-4367-A285-647CC868635F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A9E5-BDA8-4769-99DE-7B7F894DD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5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B0CB-1B16-4367-A285-647CC868635F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A9E5-BDA8-4769-99DE-7B7F894DD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55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B0CB-1B16-4367-A285-647CC868635F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A9E5-BDA8-4769-99DE-7B7F894DD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61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B0CB-1B16-4367-A285-647CC868635F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A9E5-BDA8-4769-99DE-7B7F894DD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60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B0CB-1B16-4367-A285-647CC868635F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A9E5-BDA8-4769-99DE-7B7F894DD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69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B0CB-1B16-4367-A285-647CC868635F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A9E5-BDA8-4769-99DE-7B7F894DD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19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B0CB-1B16-4367-A285-647CC868635F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A9E5-BDA8-4769-99DE-7B7F894DD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49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5B0CB-1B16-4367-A285-647CC868635F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A9E5-BDA8-4769-99DE-7B7F894DD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33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62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1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67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1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31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35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08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4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4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8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26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5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32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1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1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6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5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2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4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094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2021-03-10T19:23:19Z</dcterms:created>
  <dcterms:modified xsi:type="dcterms:W3CDTF">2021-03-16T13:10:21Z</dcterms:modified>
</cp:coreProperties>
</file>