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73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98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5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66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55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7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85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01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90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3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160C-1FA2-4B9E-B9C1-33E2861A97C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BD58-FE06-4442-A1B2-2F7F7149D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2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64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3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4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2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7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2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74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4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32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09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1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5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02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0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21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45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5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67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00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90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54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93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95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05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8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7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9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9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1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1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2021-02-26T17:59:12Z</dcterms:created>
  <dcterms:modified xsi:type="dcterms:W3CDTF">2021-02-26T18:00:01Z</dcterms:modified>
</cp:coreProperties>
</file>