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35D7-6769-4E23-A14C-0871EE2AB4D4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1FAA-C5EF-4A6D-84DD-F9F5D9C0EA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56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35D7-6769-4E23-A14C-0871EE2AB4D4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1FAA-C5EF-4A6D-84DD-F9F5D9C0EA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91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35D7-6769-4E23-A14C-0871EE2AB4D4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1FAA-C5EF-4A6D-84DD-F9F5D9C0EA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96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35D7-6769-4E23-A14C-0871EE2AB4D4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1FAA-C5EF-4A6D-84DD-F9F5D9C0EA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13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35D7-6769-4E23-A14C-0871EE2AB4D4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1FAA-C5EF-4A6D-84DD-F9F5D9C0EA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48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35D7-6769-4E23-A14C-0871EE2AB4D4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1FAA-C5EF-4A6D-84DD-F9F5D9C0EA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48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35D7-6769-4E23-A14C-0871EE2AB4D4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1FAA-C5EF-4A6D-84DD-F9F5D9C0EA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28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35D7-6769-4E23-A14C-0871EE2AB4D4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1FAA-C5EF-4A6D-84DD-F9F5D9C0EA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01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35D7-6769-4E23-A14C-0871EE2AB4D4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1FAA-C5EF-4A6D-84DD-F9F5D9C0EA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87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35D7-6769-4E23-A14C-0871EE2AB4D4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1FAA-C5EF-4A6D-84DD-F9F5D9C0EA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83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35D7-6769-4E23-A14C-0871EE2AB4D4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1FAA-C5EF-4A6D-84DD-F9F5D9C0EA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45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835D7-6769-4E23-A14C-0871EE2AB4D4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51FAA-C5EF-4A6D-84DD-F9F5D9C0EA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62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1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87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61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03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48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80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36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69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19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82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4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48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56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77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7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91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83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01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8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26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79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1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68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69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14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54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79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87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35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39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3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5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30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86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96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20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2021-02-26T17:27:51Z</dcterms:created>
  <dcterms:modified xsi:type="dcterms:W3CDTF">2021-02-26T17:28:02Z</dcterms:modified>
</cp:coreProperties>
</file>