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9856-31A9-42CF-8411-D4B0515B2447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7A36-4598-469F-AE05-2744AD884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11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9856-31A9-42CF-8411-D4B0515B2447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7A36-4598-469F-AE05-2744AD884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5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9856-31A9-42CF-8411-D4B0515B2447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7A36-4598-469F-AE05-2744AD884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57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9856-31A9-42CF-8411-D4B0515B2447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7A36-4598-469F-AE05-2744AD884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41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9856-31A9-42CF-8411-D4B0515B2447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7A36-4598-469F-AE05-2744AD884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76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9856-31A9-42CF-8411-D4B0515B2447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7A36-4598-469F-AE05-2744AD884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295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9856-31A9-42CF-8411-D4B0515B2447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7A36-4598-469F-AE05-2744AD884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5148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9856-31A9-42CF-8411-D4B0515B2447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7A36-4598-469F-AE05-2744AD884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837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9856-31A9-42CF-8411-D4B0515B2447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7A36-4598-469F-AE05-2744AD884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57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9856-31A9-42CF-8411-D4B0515B2447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7A36-4598-469F-AE05-2744AD884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0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9856-31A9-42CF-8411-D4B0515B2447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7A36-4598-469F-AE05-2744AD884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0057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99856-31A9-42CF-8411-D4B0515B2447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27A36-4598-469F-AE05-2744AD8846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47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63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34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33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78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17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24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13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21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80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78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75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82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17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30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7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57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29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08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076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2021-02-26T16:40:09Z</dcterms:created>
  <dcterms:modified xsi:type="dcterms:W3CDTF">2021-03-12T19:32:51Z</dcterms:modified>
</cp:coreProperties>
</file>