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7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46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6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73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93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6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1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0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62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0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8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20F4-1641-4A7C-8D40-E7A8DFC534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948F-D6C4-4C2C-B7D0-B55C807CB1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8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1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0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8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2021-02-26T13:25:32Z</dcterms:created>
  <dcterms:modified xsi:type="dcterms:W3CDTF">2021-03-15T18:09:06Z</dcterms:modified>
</cp:coreProperties>
</file>