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53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77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8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61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94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13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21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22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9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12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02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AD3CA-F2FD-4CBE-B31E-CD89FE583BD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14F8-157D-449B-81A4-C14E761C87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06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4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2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2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0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31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5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5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82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2021-02-25T21:09:41Z</dcterms:created>
  <dcterms:modified xsi:type="dcterms:W3CDTF">2021-02-25T21:09:54Z</dcterms:modified>
</cp:coreProperties>
</file>