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23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6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62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88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54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15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68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20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9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32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91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79E0-C6D8-484F-99D3-FE44B9C1634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F88E-F2A4-4854-855B-293C4F534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7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5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6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0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34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1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4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8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4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8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54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53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4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2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7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0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5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2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03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2021-03-09T16:38:45Z</dcterms:created>
  <dcterms:modified xsi:type="dcterms:W3CDTF">2021-03-15T18:03:38Z</dcterms:modified>
</cp:coreProperties>
</file>