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C227-FD23-4F90-8C59-9BC9257BCF9E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765A7-21CD-433A-9C95-4C25B2E3ED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3379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C227-FD23-4F90-8C59-9BC9257BCF9E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765A7-21CD-433A-9C95-4C25B2E3ED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290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C227-FD23-4F90-8C59-9BC9257BCF9E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765A7-21CD-433A-9C95-4C25B2E3ED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4170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C227-FD23-4F90-8C59-9BC9257BCF9E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765A7-21CD-433A-9C95-4C25B2E3ED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8300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C227-FD23-4F90-8C59-9BC9257BCF9E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765A7-21CD-433A-9C95-4C25B2E3ED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0253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C227-FD23-4F90-8C59-9BC9257BCF9E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765A7-21CD-433A-9C95-4C25B2E3ED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6575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C227-FD23-4F90-8C59-9BC9257BCF9E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765A7-21CD-433A-9C95-4C25B2E3ED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0326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C227-FD23-4F90-8C59-9BC9257BCF9E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765A7-21CD-433A-9C95-4C25B2E3ED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8078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C227-FD23-4F90-8C59-9BC9257BCF9E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765A7-21CD-433A-9C95-4C25B2E3ED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8202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C227-FD23-4F90-8C59-9BC9257BCF9E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765A7-21CD-433A-9C95-4C25B2E3ED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0435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C227-FD23-4F90-8C59-9BC9257BCF9E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765A7-21CD-433A-9C95-4C25B2E3ED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5907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7C227-FD23-4F90-8C59-9BC9257BCF9E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765A7-21CD-433A-9C95-4C25B2E3ED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172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9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57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218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37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11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58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134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57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861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90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47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59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802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171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429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96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291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8659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863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722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7986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24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5032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803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3805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824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7982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8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465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660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557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44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238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77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506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062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4</cp:revision>
  <dcterms:created xsi:type="dcterms:W3CDTF">2021-02-16T20:18:07Z</dcterms:created>
  <dcterms:modified xsi:type="dcterms:W3CDTF">2021-03-15T03:02:44Z</dcterms:modified>
</cp:coreProperties>
</file>