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04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96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48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50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10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82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43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6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6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1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88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37CD-C585-4D23-A6E4-4F5938767CA2}" type="datetimeFigureOut">
              <a:rPr lang="pt-BR" smtClean="0"/>
              <a:t>14/03/2021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1339-1E63-43D8-9141-886DCDB543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3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5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1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9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3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3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9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9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81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8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0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7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2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3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54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76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24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7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4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1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5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8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9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2021-02-16T19:45:25Z</dcterms:created>
  <dcterms:modified xsi:type="dcterms:W3CDTF">2021-03-15T02:52:31Z</dcterms:modified>
</cp:coreProperties>
</file>