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1" r:id="rId7"/>
    <p:sldId id="272" r:id="rId8"/>
    <p:sldId id="259" r:id="rId9"/>
    <p:sldId id="260" r:id="rId10"/>
    <p:sldId id="267" r:id="rId11"/>
    <p:sldId id="268" r:id="rId12"/>
    <p:sldId id="263" r:id="rId13"/>
    <p:sldId id="264" r:id="rId14"/>
    <p:sldId id="273" r:id="rId15"/>
    <p:sldId id="274" r:id="rId16"/>
    <p:sldId id="265" r:id="rId17"/>
    <p:sldId id="266" r:id="rId18"/>
    <p:sldId id="269" r:id="rId19"/>
    <p:sldId id="27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17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25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17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21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75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49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91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40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89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90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97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839EF-7BBE-41D5-A667-C0740A540A84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A139-38CE-4C74-A727-ADEBB65468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95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0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8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8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0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5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3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0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7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2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1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79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2021-02-16T19:13:41Z</dcterms:created>
  <dcterms:modified xsi:type="dcterms:W3CDTF">2021-03-15T02:42:05Z</dcterms:modified>
</cp:coreProperties>
</file>