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44847-B208-4CA1-BEF4-4A966B1CFA52}" type="datetimeFigureOut">
              <a:rPr lang="pt-BR" smtClean="0"/>
              <a:t>24/02/2021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B3F7-3A0E-43A2-91FB-ABA9D72C42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4044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44847-B208-4CA1-BEF4-4A966B1CFA52}" type="datetimeFigureOut">
              <a:rPr lang="pt-BR" smtClean="0"/>
              <a:t>24/02/2021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B3F7-3A0E-43A2-91FB-ABA9D72C42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7381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44847-B208-4CA1-BEF4-4A966B1CFA52}" type="datetimeFigureOut">
              <a:rPr lang="pt-BR" smtClean="0"/>
              <a:t>24/02/2021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B3F7-3A0E-43A2-91FB-ABA9D72C42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8802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44847-B208-4CA1-BEF4-4A966B1CFA52}" type="datetimeFigureOut">
              <a:rPr lang="pt-BR" smtClean="0"/>
              <a:t>24/02/2021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B3F7-3A0E-43A2-91FB-ABA9D72C42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962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44847-B208-4CA1-BEF4-4A966B1CFA52}" type="datetimeFigureOut">
              <a:rPr lang="pt-BR" smtClean="0"/>
              <a:t>24/02/2021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B3F7-3A0E-43A2-91FB-ABA9D72C42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0809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44847-B208-4CA1-BEF4-4A966B1CFA52}" type="datetimeFigureOut">
              <a:rPr lang="pt-BR" smtClean="0"/>
              <a:t>24/02/2021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B3F7-3A0E-43A2-91FB-ABA9D72C42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0072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44847-B208-4CA1-BEF4-4A966B1CFA52}" type="datetimeFigureOut">
              <a:rPr lang="pt-BR" smtClean="0"/>
              <a:t>24/02/2021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B3F7-3A0E-43A2-91FB-ABA9D72C42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715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44847-B208-4CA1-BEF4-4A966B1CFA52}" type="datetimeFigureOut">
              <a:rPr lang="pt-BR" smtClean="0"/>
              <a:t>24/02/2021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B3F7-3A0E-43A2-91FB-ABA9D72C42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9282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44847-B208-4CA1-BEF4-4A966B1CFA52}" type="datetimeFigureOut">
              <a:rPr lang="pt-BR" smtClean="0"/>
              <a:t>24/02/2021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B3F7-3A0E-43A2-91FB-ABA9D72C42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6326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44847-B208-4CA1-BEF4-4A966B1CFA52}" type="datetimeFigureOut">
              <a:rPr lang="pt-BR" smtClean="0"/>
              <a:t>24/02/2021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B3F7-3A0E-43A2-91FB-ABA9D72C42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463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44847-B208-4CA1-BEF4-4A966B1CFA52}" type="datetimeFigureOut">
              <a:rPr lang="pt-BR" smtClean="0"/>
              <a:t>24/02/2021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B3F7-3A0E-43A2-91FB-ABA9D72C42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713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44847-B208-4CA1-BEF4-4A966B1CFA52}" type="datetimeFigureOut">
              <a:rPr lang="pt-BR" smtClean="0"/>
              <a:t>24/02/2021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CB3F7-3A0E-43A2-91FB-ABA9D72C42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205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17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60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63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45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19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03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07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17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31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18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98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83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86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97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71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59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22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34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55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0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722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2021-02-24T18:20:41Z</dcterms:created>
  <dcterms:modified xsi:type="dcterms:W3CDTF">2021-02-24T18:21:15Z</dcterms:modified>
</cp:coreProperties>
</file>