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7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4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90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6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5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6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9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7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0F9C-5443-4728-AB42-DE8BDDC46731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C117-33B9-419E-9D8A-19875097C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3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6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2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7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3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4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2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2021-02-24T17:39:50Z</dcterms:created>
  <dcterms:modified xsi:type="dcterms:W3CDTF">2021-03-03T17:08:17Z</dcterms:modified>
</cp:coreProperties>
</file>