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85B5-8D6B-49CB-980F-12EA53389A9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63F8-2F0A-430D-874A-0EAFBC0DE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3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85B5-8D6B-49CB-980F-12EA53389A9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63F8-2F0A-430D-874A-0EAFBC0DE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99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85B5-8D6B-49CB-980F-12EA53389A9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63F8-2F0A-430D-874A-0EAFBC0DE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78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85B5-8D6B-49CB-980F-12EA53389A9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63F8-2F0A-430D-874A-0EAFBC0DE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46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85B5-8D6B-49CB-980F-12EA53389A9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63F8-2F0A-430D-874A-0EAFBC0DE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7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85B5-8D6B-49CB-980F-12EA53389A9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63F8-2F0A-430D-874A-0EAFBC0DE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83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85B5-8D6B-49CB-980F-12EA53389A9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63F8-2F0A-430D-874A-0EAFBC0DE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75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85B5-8D6B-49CB-980F-12EA53389A9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63F8-2F0A-430D-874A-0EAFBC0DE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3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85B5-8D6B-49CB-980F-12EA53389A9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63F8-2F0A-430D-874A-0EAFBC0DE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06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85B5-8D6B-49CB-980F-12EA53389A9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63F8-2F0A-430D-874A-0EAFBC0DE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0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85B5-8D6B-49CB-980F-12EA53389A9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63F8-2F0A-430D-874A-0EAFBC0DE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91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485B5-8D6B-49CB-980F-12EA53389A93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63F8-2F0A-430D-874A-0EAFBC0DE0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99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5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6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1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9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53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5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87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69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98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0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19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68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97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3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9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9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5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8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4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0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07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2021-02-26T19:29:24Z</dcterms:created>
  <dcterms:modified xsi:type="dcterms:W3CDTF">2021-02-26T19:29:46Z</dcterms:modified>
</cp:coreProperties>
</file>