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55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26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3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85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61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8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3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15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9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7AB5-9A74-4DAC-B1D0-A7BCE7BAB26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DBF2-45D8-44D1-9AC2-CDBF923D9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78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9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8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0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6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62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1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95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2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4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8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7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2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0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1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2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7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4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2021-02-16T18:42:02Z</dcterms:created>
  <dcterms:modified xsi:type="dcterms:W3CDTF">2021-03-12T20:29:52Z</dcterms:modified>
</cp:coreProperties>
</file>