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C631-8A2B-49E5-8B1C-E28B6016AC98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B7E-4FB8-4491-831E-A1EF741C2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36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C631-8A2B-49E5-8B1C-E28B6016AC98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B7E-4FB8-4491-831E-A1EF741C2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28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C631-8A2B-49E5-8B1C-E28B6016AC98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B7E-4FB8-4491-831E-A1EF741C2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98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C631-8A2B-49E5-8B1C-E28B6016AC98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B7E-4FB8-4491-831E-A1EF741C2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41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C631-8A2B-49E5-8B1C-E28B6016AC98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B7E-4FB8-4491-831E-A1EF741C2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94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C631-8A2B-49E5-8B1C-E28B6016AC98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B7E-4FB8-4491-831E-A1EF741C2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66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C631-8A2B-49E5-8B1C-E28B6016AC98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B7E-4FB8-4491-831E-A1EF741C2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07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C631-8A2B-49E5-8B1C-E28B6016AC98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B7E-4FB8-4491-831E-A1EF741C2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C631-8A2B-49E5-8B1C-E28B6016AC98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B7E-4FB8-4491-831E-A1EF741C2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29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C631-8A2B-49E5-8B1C-E28B6016AC98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B7E-4FB8-4491-831E-A1EF741C2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21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C631-8A2B-49E5-8B1C-E28B6016AC98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B7E-4FB8-4491-831E-A1EF741C2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1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C631-8A2B-49E5-8B1C-E28B6016AC98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AB7E-4FB8-4491-831E-A1EF741C2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13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0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6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1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3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3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0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8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1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6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20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2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8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6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2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67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0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64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78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63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8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33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07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11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20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45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33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3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2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8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8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8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38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2021-02-16T17:28:54Z</dcterms:created>
  <dcterms:modified xsi:type="dcterms:W3CDTF">2021-03-12T20:13:05Z</dcterms:modified>
</cp:coreProperties>
</file>