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26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52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92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05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57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02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99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28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95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4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53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BDF2-EF34-45AE-9E6D-BA7C09BD3745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B3F1-F82A-4EAD-98D0-225BB848C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2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1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8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4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6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7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2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5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0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41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6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4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9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3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2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9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4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58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2021-02-16T17:06:45Z</dcterms:created>
  <dcterms:modified xsi:type="dcterms:W3CDTF">2021-03-12T19:53:58Z</dcterms:modified>
</cp:coreProperties>
</file>