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2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6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4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4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3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8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72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6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85B8-82A2-4BB2-9DE4-EB1E9D187D76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EBD9-3ABE-4A48-B746-443974C34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2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1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7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5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3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2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2021-02-23T20:48:48Z</dcterms:created>
  <dcterms:modified xsi:type="dcterms:W3CDTF">2021-02-23T20:49:04Z</dcterms:modified>
</cp:coreProperties>
</file>