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83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21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41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76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5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43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3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30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38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43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80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183B2-743E-4D1C-8472-7D2A2DD53B2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F571-F3D3-4F85-9397-8BE7F0207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27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4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6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9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91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21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2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6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6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1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45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8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3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8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0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4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0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23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2021-02-23T20:08:52Z</dcterms:created>
  <dcterms:modified xsi:type="dcterms:W3CDTF">2021-03-12T18:53:54Z</dcterms:modified>
</cp:coreProperties>
</file>