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90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42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39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773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376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5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56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76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214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27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260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EC4D-3D47-4256-A612-3E405B12A3DE}" type="datetimeFigureOut">
              <a:rPr lang="pt-BR" smtClean="0"/>
              <a:t>12/03/2021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81EBF-3B6D-4E7D-9096-04DDC5B69B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023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9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3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0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9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4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2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6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6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3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2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2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3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3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3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0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18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2021-02-26T18:38:52Z</dcterms:created>
  <dcterms:modified xsi:type="dcterms:W3CDTF">2021-03-12T18:50:34Z</dcterms:modified>
</cp:coreProperties>
</file>