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1283-06E9-4548-86FF-1308F55A108F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15C8-E012-4331-B6C5-327E33AFD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78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1283-06E9-4548-86FF-1308F55A108F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15C8-E012-4331-B6C5-327E33AFD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1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1283-06E9-4548-86FF-1308F55A108F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15C8-E012-4331-B6C5-327E33AFD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40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1283-06E9-4548-86FF-1308F55A108F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15C8-E012-4331-B6C5-327E33AFD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32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1283-06E9-4548-86FF-1308F55A108F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15C8-E012-4331-B6C5-327E33AFD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80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1283-06E9-4548-86FF-1308F55A108F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15C8-E012-4331-B6C5-327E33AFD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10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1283-06E9-4548-86FF-1308F55A108F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15C8-E012-4331-B6C5-327E33AFD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09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1283-06E9-4548-86FF-1308F55A108F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15C8-E012-4331-B6C5-327E33AFD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83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1283-06E9-4548-86FF-1308F55A108F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15C8-E012-4331-B6C5-327E33AFD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42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1283-06E9-4548-86FF-1308F55A108F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15C8-E012-4331-B6C5-327E33AFD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13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1283-06E9-4548-86FF-1308F55A108F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15C8-E012-4331-B6C5-327E33AFD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34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21283-06E9-4548-86FF-1308F55A108F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215C8-E012-4331-B6C5-327E33AFD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31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8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07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76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65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7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91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0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89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3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38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26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58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69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83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86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97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36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19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24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7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80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48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37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58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75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72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93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8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4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3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3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8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41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987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2021-02-02T20:01:28Z</dcterms:created>
  <dcterms:modified xsi:type="dcterms:W3CDTF">2021-03-12T18:20:56Z</dcterms:modified>
</cp:coreProperties>
</file>