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459-838C-448F-A732-A937636DDD99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9B7E-654F-4EF0-B769-A6F2FBBFB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39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459-838C-448F-A732-A937636DDD99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9B7E-654F-4EF0-B769-A6F2FBBFB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7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459-838C-448F-A732-A937636DDD99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9B7E-654F-4EF0-B769-A6F2FBBFB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0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459-838C-448F-A732-A937636DDD99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9B7E-654F-4EF0-B769-A6F2FBBFB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12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459-838C-448F-A732-A937636DDD99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9B7E-654F-4EF0-B769-A6F2FBBFB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459-838C-448F-A732-A937636DDD99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9B7E-654F-4EF0-B769-A6F2FBBFB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95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459-838C-448F-A732-A937636DDD99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9B7E-654F-4EF0-B769-A6F2FBBFB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7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459-838C-448F-A732-A937636DDD99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9B7E-654F-4EF0-B769-A6F2FBBFB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89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459-838C-448F-A732-A937636DDD99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9B7E-654F-4EF0-B769-A6F2FBBFB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7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459-838C-448F-A732-A937636DDD99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9B7E-654F-4EF0-B769-A6F2FBBFB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57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C459-838C-448F-A732-A937636DDD99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A9B7E-654F-4EF0-B769-A6F2FBBFB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34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2C459-838C-448F-A732-A937636DDD99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9B7E-654F-4EF0-B769-A6F2FBBFB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28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3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7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9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0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30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00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33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5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77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33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5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4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42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64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75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3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40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67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15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65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6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7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60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27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10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0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40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36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68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4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1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9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8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6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3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760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2021-02-02T19:28:07Z</dcterms:created>
  <dcterms:modified xsi:type="dcterms:W3CDTF">2021-03-12T17:37:36Z</dcterms:modified>
</cp:coreProperties>
</file>