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64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70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47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19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5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554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2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13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29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47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05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AA702-C49D-453E-BDED-09DFE0CB9071}" type="datetimeFigureOut">
              <a:rPr lang="pt-BR" smtClean="0"/>
              <a:t>17/02/2021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98EFB-74AB-4CF8-B0B2-5CC545CABB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78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7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5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2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14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9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8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93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0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05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7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24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0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3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4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2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6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761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2021-02-02T18:51:36Z</dcterms:created>
  <dcterms:modified xsi:type="dcterms:W3CDTF">2021-02-17T13:47:59Z</dcterms:modified>
</cp:coreProperties>
</file>