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81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00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67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87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31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00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43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80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0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60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02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78B49-DA87-4889-863E-E263AFE274BF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5EE5-388B-418F-BE7D-F03E982EB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91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6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6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2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7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8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5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2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34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1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4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0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1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0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6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37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2021-02-04T13:43:01Z</dcterms:created>
  <dcterms:modified xsi:type="dcterms:W3CDTF">2021-02-04T13:43:18Z</dcterms:modified>
</cp:coreProperties>
</file>