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0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93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18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11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3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9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49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97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3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8C2F-9F0C-46BD-8A6B-35739F0A39E6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F758-E1A9-4244-A070-7A52DB6C0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5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3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8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2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8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1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2021-02-03T16:02:41Z</dcterms:created>
  <dcterms:modified xsi:type="dcterms:W3CDTF">2021-03-12T16:53:14Z</dcterms:modified>
</cp:coreProperties>
</file>