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10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2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40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64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7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75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03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46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1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0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5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1782-647C-4390-AD8E-04760F2F6393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7150-D713-4744-B1ED-ADDB90C8BD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19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4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3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2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7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7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9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2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2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9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69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2021-02-09T19:31:14Z</dcterms:created>
  <dcterms:modified xsi:type="dcterms:W3CDTF">2021-03-12T16:46:58Z</dcterms:modified>
</cp:coreProperties>
</file>