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59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27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63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31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0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00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80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41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51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56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AD62-A6BF-40F4-904C-A8FD810814AD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0E03-E645-4553-A94C-BE2A1B245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65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1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9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5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4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9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09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1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93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20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50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59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84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8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0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95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2020-10-27T14:51:17Z</dcterms:created>
  <dcterms:modified xsi:type="dcterms:W3CDTF">2021-02-08T18:59:37Z</dcterms:modified>
</cp:coreProperties>
</file>