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2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38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82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19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5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8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2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3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4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22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89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49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77EC-2C63-4A29-ACE9-88867202598D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28C0-3275-4E90-AFB8-1B376D0D2E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5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2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5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53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22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69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2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05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6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5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09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71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5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7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3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0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9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38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2020-10-27T14:45:04Z</dcterms:created>
  <dcterms:modified xsi:type="dcterms:W3CDTF">2021-02-22T12:26:45Z</dcterms:modified>
</cp:coreProperties>
</file>