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60" r:id="rId21"/>
    <p:sldId id="26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19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27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30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29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2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31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70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85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92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46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26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40D1-204E-47C3-84F0-BC3B3886B3EE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49EAB-8BE5-41A4-95C3-23C26ECDD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18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5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3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6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0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9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2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3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36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6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1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1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5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8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5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8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30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2020-10-27T14:39:02Z</dcterms:created>
  <dcterms:modified xsi:type="dcterms:W3CDTF">2021-02-08T17:26:06Z</dcterms:modified>
</cp:coreProperties>
</file>