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16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00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39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1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58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31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09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44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63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32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4DAF-737E-4BB0-94CB-5E127F58B55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2F5F-F0B8-40EF-824B-D746CC4C7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63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5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2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2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9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01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9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4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31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2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1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1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5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1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7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7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2020-10-26T15:51:09Z</dcterms:created>
  <dcterms:modified xsi:type="dcterms:W3CDTF">2021-02-08T16:53:54Z</dcterms:modified>
</cp:coreProperties>
</file>