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34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22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81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23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4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35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0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0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6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98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05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56E0-EC3D-41D9-8C18-BA6FFDA2A62C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D20A1-2975-4E59-860B-4B8770BD80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5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8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8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3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7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8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5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2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3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6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1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9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81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2020-10-26T15:21:50Z</dcterms:created>
  <dcterms:modified xsi:type="dcterms:W3CDTF">2021-02-08T15:52:47Z</dcterms:modified>
</cp:coreProperties>
</file>