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E30E-A570-479D-B709-18B53D534994}" type="datetimeFigureOut">
              <a:rPr lang="pt-BR" smtClean="0"/>
              <a:t>22/02/2021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22D2-37B1-4971-BB9E-37F4C5D9A0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2260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E30E-A570-479D-B709-18B53D534994}" type="datetimeFigureOut">
              <a:rPr lang="pt-BR" smtClean="0"/>
              <a:t>22/02/2021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22D2-37B1-4971-BB9E-37F4C5D9A0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3231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E30E-A570-479D-B709-18B53D534994}" type="datetimeFigureOut">
              <a:rPr lang="pt-BR" smtClean="0"/>
              <a:t>22/02/2021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22D2-37B1-4971-BB9E-37F4C5D9A0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9660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E30E-A570-479D-B709-18B53D534994}" type="datetimeFigureOut">
              <a:rPr lang="pt-BR" smtClean="0"/>
              <a:t>22/02/2021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22D2-37B1-4971-BB9E-37F4C5D9A0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2585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E30E-A570-479D-B709-18B53D534994}" type="datetimeFigureOut">
              <a:rPr lang="pt-BR" smtClean="0"/>
              <a:t>22/02/2021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22D2-37B1-4971-BB9E-37F4C5D9A0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5551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E30E-A570-479D-B709-18B53D534994}" type="datetimeFigureOut">
              <a:rPr lang="pt-BR" smtClean="0"/>
              <a:t>22/02/2021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22D2-37B1-4971-BB9E-37F4C5D9A0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7972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E30E-A570-479D-B709-18B53D534994}" type="datetimeFigureOut">
              <a:rPr lang="pt-BR" smtClean="0"/>
              <a:t>22/02/2021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22D2-37B1-4971-BB9E-37F4C5D9A0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5450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E30E-A570-479D-B709-18B53D534994}" type="datetimeFigureOut">
              <a:rPr lang="pt-BR" smtClean="0"/>
              <a:t>22/02/2021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22D2-37B1-4971-BB9E-37F4C5D9A0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1307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E30E-A570-479D-B709-18B53D534994}" type="datetimeFigureOut">
              <a:rPr lang="pt-BR" smtClean="0"/>
              <a:t>22/02/2021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22D2-37B1-4971-BB9E-37F4C5D9A0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3011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E30E-A570-479D-B709-18B53D534994}" type="datetimeFigureOut">
              <a:rPr lang="pt-BR" smtClean="0"/>
              <a:t>22/02/2021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22D2-37B1-4971-BB9E-37F4C5D9A0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89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E30E-A570-479D-B709-18B53D534994}" type="datetimeFigureOut">
              <a:rPr lang="pt-BR" smtClean="0"/>
              <a:t>22/02/2021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22D2-37B1-4971-BB9E-37F4C5D9A0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9535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DE30E-A570-479D-B709-18B53D534994}" type="datetimeFigureOut">
              <a:rPr lang="pt-BR" smtClean="0"/>
              <a:t>22/02/2021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022D2-37B1-4971-BB9E-37F4C5D9A0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308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89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537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2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79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320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00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02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35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374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140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782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530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00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724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36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247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05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31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27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67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724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6656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2021-02-08T15:35:29Z</dcterms:created>
  <dcterms:modified xsi:type="dcterms:W3CDTF">2021-02-22T12:19:38Z</dcterms:modified>
</cp:coreProperties>
</file>