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40F-7599-4D11-AB80-90C9DE2EDA7E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B5E2-2D5A-4F7B-B6FC-87883BB80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99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40F-7599-4D11-AB80-90C9DE2EDA7E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B5E2-2D5A-4F7B-B6FC-87883BB80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27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40F-7599-4D11-AB80-90C9DE2EDA7E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B5E2-2D5A-4F7B-B6FC-87883BB80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33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40F-7599-4D11-AB80-90C9DE2EDA7E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B5E2-2D5A-4F7B-B6FC-87883BB80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22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40F-7599-4D11-AB80-90C9DE2EDA7E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B5E2-2D5A-4F7B-B6FC-87883BB80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7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40F-7599-4D11-AB80-90C9DE2EDA7E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B5E2-2D5A-4F7B-B6FC-87883BB80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40F-7599-4D11-AB80-90C9DE2EDA7E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B5E2-2D5A-4F7B-B6FC-87883BB80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17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40F-7599-4D11-AB80-90C9DE2EDA7E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B5E2-2D5A-4F7B-B6FC-87883BB80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43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40F-7599-4D11-AB80-90C9DE2EDA7E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B5E2-2D5A-4F7B-B6FC-87883BB80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79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40F-7599-4D11-AB80-90C9DE2EDA7E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B5E2-2D5A-4F7B-B6FC-87883BB80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23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40F-7599-4D11-AB80-90C9DE2EDA7E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B5E2-2D5A-4F7B-B6FC-87883BB80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08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F940F-7599-4D11-AB80-90C9DE2EDA7E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B5E2-2D5A-4F7B-B6FC-87883BB80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31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2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2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5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3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5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19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6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16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39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2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6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99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85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48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09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67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1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67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71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3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1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53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40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3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76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24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34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13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5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5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4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3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5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245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2021-02-01T17:13:53Z</dcterms:created>
  <dcterms:modified xsi:type="dcterms:W3CDTF">2021-02-11T16:10:24Z</dcterms:modified>
</cp:coreProperties>
</file>