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6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91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1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9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2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5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60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973B-4A1A-4DB2-B4DA-E86888F837C7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454D-5202-41F5-90CE-C086F6B84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4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1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9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10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9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6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5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1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7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2021-02-01T16:21:28Z</dcterms:created>
  <dcterms:modified xsi:type="dcterms:W3CDTF">2021-03-11T20:35:44Z</dcterms:modified>
</cp:coreProperties>
</file>