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5EEE-DDEB-483B-BC07-A7C3D244BBD8}" type="datetimeFigureOut">
              <a:rPr lang="pt-BR" smtClean="0"/>
              <a:t>12/02/2021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F14D-A6D2-419C-8395-19BFB49067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4894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5EEE-DDEB-483B-BC07-A7C3D244BBD8}" type="datetimeFigureOut">
              <a:rPr lang="pt-BR" smtClean="0"/>
              <a:t>12/02/2021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F14D-A6D2-419C-8395-19BFB49067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6751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5EEE-DDEB-483B-BC07-A7C3D244BBD8}" type="datetimeFigureOut">
              <a:rPr lang="pt-BR" smtClean="0"/>
              <a:t>12/02/2021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F14D-A6D2-419C-8395-19BFB49067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6048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5EEE-DDEB-483B-BC07-A7C3D244BBD8}" type="datetimeFigureOut">
              <a:rPr lang="pt-BR" smtClean="0"/>
              <a:t>12/02/2021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F14D-A6D2-419C-8395-19BFB49067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3122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5EEE-DDEB-483B-BC07-A7C3D244BBD8}" type="datetimeFigureOut">
              <a:rPr lang="pt-BR" smtClean="0"/>
              <a:t>12/02/2021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F14D-A6D2-419C-8395-19BFB49067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6134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5EEE-DDEB-483B-BC07-A7C3D244BBD8}" type="datetimeFigureOut">
              <a:rPr lang="pt-BR" smtClean="0"/>
              <a:t>12/02/2021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F14D-A6D2-419C-8395-19BFB49067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8405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5EEE-DDEB-483B-BC07-A7C3D244BBD8}" type="datetimeFigureOut">
              <a:rPr lang="pt-BR" smtClean="0"/>
              <a:t>12/02/2021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F14D-A6D2-419C-8395-19BFB49067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612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5EEE-DDEB-483B-BC07-A7C3D244BBD8}" type="datetimeFigureOut">
              <a:rPr lang="pt-BR" smtClean="0"/>
              <a:t>12/02/2021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F14D-A6D2-419C-8395-19BFB49067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102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5EEE-DDEB-483B-BC07-A7C3D244BBD8}" type="datetimeFigureOut">
              <a:rPr lang="pt-BR" smtClean="0"/>
              <a:t>12/02/2021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F14D-A6D2-419C-8395-19BFB49067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92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5EEE-DDEB-483B-BC07-A7C3D244BBD8}" type="datetimeFigureOut">
              <a:rPr lang="pt-BR" smtClean="0"/>
              <a:t>12/02/2021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F14D-A6D2-419C-8395-19BFB49067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5657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5EEE-DDEB-483B-BC07-A7C3D244BBD8}" type="datetimeFigureOut">
              <a:rPr lang="pt-BR" smtClean="0"/>
              <a:t>12/02/2021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F14D-A6D2-419C-8395-19BFB49067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6265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85EEE-DDEB-483B-BC07-A7C3D244BBD8}" type="datetimeFigureOut">
              <a:rPr lang="pt-BR" smtClean="0"/>
              <a:t>12/02/2021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FF14D-A6D2-419C-8395-19BFB49067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215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57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79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18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499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30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29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80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38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73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46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38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21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78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46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90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44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05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16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726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2021-02-01T15:45:44Z</dcterms:created>
  <dcterms:modified xsi:type="dcterms:W3CDTF">2021-02-12T13:23:17Z</dcterms:modified>
</cp:coreProperties>
</file>