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D05AC-B7DC-4209-B7AF-BA94504354CE}" type="datetimeFigureOut">
              <a:rPr lang="pt-BR" smtClean="0"/>
              <a:t>11/03/2021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F127B-0AFB-49EF-A3F0-EDE5281D21E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42870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D05AC-B7DC-4209-B7AF-BA94504354CE}" type="datetimeFigureOut">
              <a:rPr lang="pt-BR" smtClean="0"/>
              <a:t>11/03/2021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F127B-0AFB-49EF-A3F0-EDE5281D21E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6905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D05AC-B7DC-4209-B7AF-BA94504354CE}" type="datetimeFigureOut">
              <a:rPr lang="pt-BR" smtClean="0"/>
              <a:t>11/03/2021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F127B-0AFB-49EF-A3F0-EDE5281D21E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5856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D05AC-B7DC-4209-B7AF-BA94504354CE}" type="datetimeFigureOut">
              <a:rPr lang="pt-BR" smtClean="0"/>
              <a:t>11/03/2021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F127B-0AFB-49EF-A3F0-EDE5281D21E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5844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D05AC-B7DC-4209-B7AF-BA94504354CE}" type="datetimeFigureOut">
              <a:rPr lang="pt-BR" smtClean="0"/>
              <a:t>11/03/2021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F127B-0AFB-49EF-A3F0-EDE5281D21E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76846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D05AC-B7DC-4209-B7AF-BA94504354CE}" type="datetimeFigureOut">
              <a:rPr lang="pt-BR" smtClean="0"/>
              <a:t>11/03/2021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F127B-0AFB-49EF-A3F0-EDE5281D21E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55491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D05AC-B7DC-4209-B7AF-BA94504354CE}" type="datetimeFigureOut">
              <a:rPr lang="pt-BR" smtClean="0"/>
              <a:t>11/03/2021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F127B-0AFB-49EF-A3F0-EDE5281D21E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5093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D05AC-B7DC-4209-B7AF-BA94504354CE}" type="datetimeFigureOut">
              <a:rPr lang="pt-BR" smtClean="0"/>
              <a:t>11/03/2021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F127B-0AFB-49EF-A3F0-EDE5281D21E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61772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D05AC-B7DC-4209-B7AF-BA94504354CE}" type="datetimeFigureOut">
              <a:rPr lang="pt-BR" smtClean="0"/>
              <a:t>11/03/2021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F127B-0AFB-49EF-A3F0-EDE5281D21E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7107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D05AC-B7DC-4209-B7AF-BA94504354CE}" type="datetimeFigureOut">
              <a:rPr lang="pt-BR" smtClean="0"/>
              <a:t>11/03/2021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F127B-0AFB-49EF-A3F0-EDE5281D21E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3292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D05AC-B7DC-4209-B7AF-BA94504354CE}" type="datetimeFigureOut">
              <a:rPr lang="pt-BR" smtClean="0"/>
              <a:t>11/03/2021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F127B-0AFB-49EF-A3F0-EDE5281D21E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9105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5D05AC-B7DC-4209-B7AF-BA94504354CE}" type="datetimeFigureOut">
              <a:rPr lang="pt-BR" smtClean="0"/>
              <a:t>11/03/2021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FF127B-0AFB-49EF-A3F0-EDE5281D21E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7912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8263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2630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3448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5085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6725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447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2466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0093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5220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0081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5011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8362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5948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1806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5341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0459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9072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842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1379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7441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5849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40800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22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Greyci Kelly</dc:creator>
  <cp:lastModifiedBy>Greyci Kelly</cp:lastModifiedBy>
  <cp:revision>2</cp:revision>
  <dcterms:created xsi:type="dcterms:W3CDTF">2021-02-02T16:46:25Z</dcterms:created>
  <dcterms:modified xsi:type="dcterms:W3CDTF">2021-03-11T20:05:55Z</dcterms:modified>
</cp:coreProperties>
</file>