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6" r:id="rId15"/>
    <p:sldId id="257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2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01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2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7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23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34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9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37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41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04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6932-7BFD-4559-A728-200C980CA56F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B966-BB53-4D03-A7BB-8420E0AB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0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7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0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9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4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3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8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37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3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9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6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2021-02-02T16:06:41Z</dcterms:created>
  <dcterms:modified xsi:type="dcterms:W3CDTF">2021-02-02T16:06:55Z</dcterms:modified>
</cp:coreProperties>
</file>