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AFBE-F858-4F38-9AC0-6BCEBA14B2F7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E614-A5BA-42B0-9C30-8F14621C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62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AFBE-F858-4F38-9AC0-6BCEBA14B2F7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E614-A5BA-42B0-9C30-8F14621C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09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AFBE-F858-4F38-9AC0-6BCEBA14B2F7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E614-A5BA-42B0-9C30-8F14621C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37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AFBE-F858-4F38-9AC0-6BCEBA14B2F7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E614-A5BA-42B0-9C30-8F14621C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33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AFBE-F858-4F38-9AC0-6BCEBA14B2F7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E614-A5BA-42B0-9C30-8F14621C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48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AFBE-F858-4F38-9AC0-6BCEBA14B2F7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E614-A5BA-42B0-9C30-8F14621C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54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AFBE-F858-4F38-9AC0-6BCEBA14B2F7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E614-A5BA-42B0-9C30-8F14621C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37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AFBE-F858-4F38-9AC0-6BCEBA14B2F7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E614-A5BA-42B0-9C30-8F14621C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813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AFBE-F858-4F38-9AC0-6BCEBA14B2F7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E614-A5BA-42B0-9C30-8F14621C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9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AFBE-F858-4F38-9AC0-6BCEBA14B2F7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E614-A5BA-42B0-9C30-8F14621C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13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AFBE-F858-4F38-9AC0-6BCEBA14B2F7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E614-A5BA-42B0-9C30-8F14621C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27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EAFBE-F858-4F38-9AC0-6BCEBA14B2F7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5E614-A5BA-42B0-9C30-8F14621C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34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3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94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81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9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31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10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36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5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18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40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58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82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22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00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9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71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24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9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48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81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1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2021-02-04T18:17:07Z</dcterms:created>
  <dcterms:modified xsi:type="dcterms:W3CDTF">2021-03-11T19:52:45Z</dcterms:modified>
</cp:coreProperties>
</file>