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04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0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77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98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3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88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15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37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22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9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31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5DD7-C457-4DC7-8A24-8F9EAB759112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6D07B-A8AF-413C-8150-9E4A10CF5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84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4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0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1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4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9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31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3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8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3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56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26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93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60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09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77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88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86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5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43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95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72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41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41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12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11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2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8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7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3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70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2021-01-28T18:56:21Z</dcterms:created>
  <dcterms:modified xsi:type="dcterms:W3CDTF">2021-03-11T19:11:32Z</dcterms:modified>
</cp:coreProperties>
</file>