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39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1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88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18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05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08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4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29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12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32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03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5A423-5E45-4CC6-9F10-197BEBC71626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483A-FC94-41D0-9AEF-B11CEA1E1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74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5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9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6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1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1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0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1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4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94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4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94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9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1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8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13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8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1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65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1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0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7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63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69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6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2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8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2021-01-28T18:12:03Z</dcterms:created>
  <dcterms:modified xsi:type="dcterms:W3CDTF">2021-03-11T18:19:33Z</dcterms:modified>
</cp:coreProperties>
</file>