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9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3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4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8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36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08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70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72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3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74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83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3667-5814-48EF-BA7F-4BBE5D50BA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7A09-C1AD-4E62-BB2A-AB7C72CD1D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7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2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1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1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9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4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9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7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0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2021-01-28T17:48:54Z</dcterms:created>
  <dcterms:modified xsi:type="dcterms:W3CDTF">2021-01-28T17:49:11Z</dcterms:modified>
</cp:coreProperties>
</file>