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81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48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5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6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11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597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02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27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46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6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D553-5FBA-4868-A856-7EC9E9CFDBC3}" type="datetimeFigureOut">
              <a:rPr lang="pt-BR" smtClean="0"/>
              <a:t>11/03/2021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01B-F391-4AC1-B93E-7BCB3294F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5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0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9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2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9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1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5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2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06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2021-02-01T15:13:52Z</dcterms:created>
  <dcterms:modified xsi:type="dcterms:W3CDTF">2021-03-11T17:22:34Z</dcterms:modified>
</cp:coreProperties>
</file>