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435C-675D-4339-BE9D-CAED56303D6A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D7B-FF95-4B9B-BAC1-0D15988784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78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435C-675D-4339-BE9D-CAED56303D6A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D7B-FF95-4B9B-BAC1-0D15988784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77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435C-675D-4339-BE9D-CAED56303D6A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D7B-FF95-4B9B-BAC1-0D15988784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70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435C-675D-4339-BE9D-CAED56303D6A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D7B-FF95-4B9B-BAC1-0D15988784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11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435C-675D-4339-BE9D-CAED56303D6A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D7B-FF95-4B9B-BAC1-0D15988784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59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435C-675D-4339-BE9D-CAED56303D6A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D7B-FF95-4B9B-BAC1-0D15988784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73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435C-675D-4339-BE9D-CAED56303D6A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D7B-FF95-4B9B-BAC1-0D15988784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4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435C-675D-4339-BE9D-CAED56303D6A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D7B-FF95-4B9B-BAC1-0D15988784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84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435C-675D-4339-BE9D-CAED56303D6A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D7B-FF95-4B9B-BAC1-0D15988784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33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435C-675D-4339-BE9D-CAED56303D6A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D7B-FF95-4B9B-BAC1-0D15988784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47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435C-675D-4339-BE9D-CAED56303D6A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D7B-FF95-4B9B-BAC1-0D15988784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86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7435C-675D-4339-BE9D-CAED56303D6A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56D7B-FF95-4B9B-BAC1-0D15988784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66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4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0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9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7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1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4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8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59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38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3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78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79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34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4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5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6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4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3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9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8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33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2021-02-01T14:39:29Z</dcterms:created>
  <dcterms:modified xsi:type="dcterms:W3CDTF">2021-02-01T15:20:21Z</dcterms:modified>
</cp:coreProperties>
</file>