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24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52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55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86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3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5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80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3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15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76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1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63A0-B7C7-4555-B09C-89FE10F15EF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686B-5A98-4ADD-A17E-41EF10BD4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2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3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9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6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0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8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2021-02-01T17:41:18Z</dcterms:created>
  <dcterms:modified xsi:type="dcterms:W3CDTF">2021-02-08T19:15:17Z</dcterms:modified>
</cp:coreProperties>
</file>